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7" r:id="rId7"/>
    <p:sldId id="266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9CEF-6DDE-4FB6-8DFC-C6B733436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CROSS CULTURAL </a:t>
            </a:r>
            <a:r>
              <a:rPr lang="en-US" sz="6000" b="1"/>
              <a:t>FUNDraISING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670B2-E2A1-4320-A126-677E5DD3B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Joshua Chu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2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402F-97D2-4914-8648-DEFA515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Fundraising is a north </a:t>
            </a:r>
            <a:br>
              <a:rPr lang="en-US" sz="4400" b="1" dirty="0"/>
            </a:br>
            <a:r>
              <a:rPr lang="en-US" sz="4400" b="1" dirty="0"/>
              <a:t>American cultural activity</a:t>
            </a:r>
          </a:p>
        </p:txBody>
      </p:sp>
    </p:spTree>
    <p:extLst>
      <p:ext uri="{BB962C8B-B14F-4D97-AF65-F5344CB8AC3E}">
        <p14:creationId xmlns:p14="http://schemas.microsoft.com/office/powerpoint/2010/main" val="353163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eto Bacon And Eggs Recipe [Carbs &amp; Calories Counts]">
            <a:extLst>
              <a:ext uri="{FF2B5EF4-FFF2-40B4-BE49-F238E27FC236}">
                <a16:creationId xmlns:a16="http://schemas.microsoft.com/office/drawing/2014/main" id="{F9DDF124-0327-4EC1-9C3F-B690BA76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8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ntury Egg Congee with Pork (皮蛋瘦肉粥) - Cooking in Chinglish">
            <a:extLst>
              <a:ext uri="{FF2B5EF4-FFF2-40B4-BE49-F238E27FC236}">
                <a16:creationId xmlns:a16="http://schemas.microsoft.com/office/drawing/2014/main" id="{90B4FD82-4513-4C76-9B62-9B38A9AC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94" y="0"/>
            <a:ext cx="493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BFFA2C-E3B8-484F-9CF3-A7A16E39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4" y="2476500"/>
            <a:ext cx="4298741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congee</a:t>
            </a:r>
          </a:p>
        </p:txBody>
      </p:sp>
    </p:spTree>
    <p:extLst>
      <p:ext uri="{BB962C8B-B14F-4D97-AF65-F5344CB8AC3E}">
        <p14:creationId xmlns:p14="http://schemas.microsoft.com/office/powerpoint/2010/main" val="377169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402F-97D2-4914-8648-DEFA515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Fundraising is a north American cultural activity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5DE4D-E658-4939-B322-36978E19F764}"/>
              </a:ext>
            </a:extLst>
          </p:cNvPr>
          <p:cNvSpPr txBox="1">
            <a:spLocks/>
          </p:cNvSpPr>
          <p:nvPr/>
        </p:nvSpPr>
        <p:spPr>
          <a:xfrm>
            <a:off x="1141413" y="2514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A lack of </a:t>
            </a:r>
          </a:p>
          <a:p>
            <a:pPr algn="ctr"/>
            <a:r>
              <a:rPr lang="en-US" sz="4400" b="1" dirty="0"/>
              <a:t>culturally familiar onramps</a:t>
            </a:r>
          </a:p>
        </p:txBody>
      </p:sp>
    </p:spTree>
    <p:extLst>
      <p:ext uri="{BB962C8B-B14F-4D97-AF65-F5344CB8AC3E}">
        <p14:creationId xmlns:p14="http://schemas.microsoft.com/office/powerpoint/2010/main" val="133752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402F-97D2-4914-8648-DEFA515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Fundraising is a north American cultural activity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5DE4D-E658-4939-B322-36978E19F764}"/>
              </a:ext>
            </a:extLst>
          </p:cNvPr>
          <p:cNvSpPr txBox="1">
            <a:spLocks/>
          </p:cNvSpPr>
          <p:nvPr/>
        </p:nvSpPr>
        <p:spPr>
          <a:xfrm>
            <a:off x="1141413" y="2514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A lack of </a:t>
            </a:r>
          </a:p>
          <a:p>
            <a:pPr algn="ctr"/>
            <a:r>
              <a:rPr lang="en-US" sz="4400" b="1" dirty="0"/>
              <a:t>culturally familiar onramps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F20906-6FD7-45F2-A24D-DDD5F53890A5}"/>
              </a:ext>
            </a:extLst>
          </p:cNvPr>
          <p:cNvSpPr txBox="1">
            <a:spLocks/>
          </p:cNvSpPr>
          <p:nvPr/>
        </p:nvSpPr>
        <p:spPr>
          <a:xfrm>
            <a:off x="1141413" y="4233333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An experience of provision</a:t>
            </a:r>
          </a:p>
        </p:txBody>
      </p:sp>
    </p:spTree>
    <p:extLst>
      <p:ext uri="{BB962C8B-B14F-4D97-AF65-F5344CB8AC3E}">
        <p14:creationId xmlns:p14="http://schemas.microsoft.com/office/powerpoint/2010/main" val="33780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402F-97D2-4914-8648-DEFA515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Make your message </a:t>
            </a:r>
            <a:br>
              <a:rPr lang="en-US" sz="4400" b="1" dirty="0"/>
            </a:br>
            <a:r>
              <a:rPr lang="en-US" sz="4400" b="1" dirty="0"/>
              <a:t>culturally compelling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5DE4D-E658-4939-B322-36978E19F764}"/>
              </a:ext>
            </a:extLst>
          </p:cNvPr>
          <p:cNvSpPr txBox="1">
            <a:spLocks/>
          </p:cNvSpPr>
          <p:nvPr/>
        </p:nvSpPr>
        <p:spPr>
          <a:xfrm>
            <a:off x="1141413" y="2514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Make your method </a:t>
            </a:r>
          </a:p>
          <a:p>
            <a:pPr algn="ctr"/>
            <a:r>
              <a:rPr lang="en-US" sz="4400" b="1" dirty="0"/>
              <a:t>culturally comfortable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F20906-6FD7-45F2-A24D-DDD5F53890A5}"/>
              </a:ext>
            </a:extLst>
          </p:cNvPr>
          <p:cNvSpPr txBox="1">
            <a:spLocks/>
          </p:cNvSpPr>
          <p:nvPr/>
        </p:nvSpPr>
        <p:spPr>
          <a:xfrm>
            <a:off x="1141413" y="4233333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Invest in a </a:t>
            </a:r>
          </a:p>
          <a:p>
            <a:pPr algn="ctr"/>
            <a:r>
              <a:rPr lang="en-US" sz="4400" b="1" dirty="0"/>
              <a:t>culturally diverse membership</a:t>
            </a:r>
          </a:p>
        </p:txBody>
      </p:sp>
    </p:spTree>
    <p:extLst>
      <p:ext uri="{BB962C8B-B14F-4D97-AF65-F5344CB8AC3E}">
        <p14:creationId xmlns:p14="http://schemas.microsoft.com/office/powerpoint/2010/main" val="250682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CA9490-FA31-4921-8D5E-15AE2D3CF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57090"/>
              </p:ext>
            </p:extLst>
          </p:nvPr>
        </p:nvGraphicFramePr>
        <p:xfrm>
          <a:off x="448733" y="0"/>
          <a:ext cx="11294533" cy="685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9601200" imgH="5829098" progId="Acrobat.Document.DC">
                  <p:embed/>
                </p:oleObj>
              </mc:Choice>
              <mc:Fallback>
                <p:oleObj name="Acrobat Document" r:id="rId3" imgW="9601200" imgH="582909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733" y="0"/>
                        <a:ext cx="11294533" cy="6857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02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25DE4D-E658-4939-B322-36978E19F764}"/>
              </a:ext>
            </a:extLst>
          </p:cNvPr>
          <p:cNvSpPr txBox="1">
            <a:spLocks/>
          </p:cNvSpPr>
          <p:nvPr/>
        </p:nvSpPr>
        <p:spPr>
          <a:xfrm>
            <a:off x="1141413" y="2514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/>
              <a:t>LAST REMARKS</a:t>
            </a:r>
          </a:p>
        </p:txBody>
      </p:sp>
    </p:spTree>
    <p:extLst>
      <p:ext uri="{BB962C8B-B14F-4D97-AF65-F5344CB8AC3E}">
        <p14:creationId xmlns:p14="http://schemas.microsoft.com/office/powerpoint/2010/main" val="1368460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175</TotalTime>
  <Words>63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Mesh</vt:lpstr>
      <vt:lpstr>Acrobat Document</vt:lpstr>
      <vt:lpstr>CROSS CULTURAL FUNDraISING</vt:lpstr>
      <vt:lpstr>Fundraising is a north  American cultural activity</vt:lpstr>
      <vt:lpstr>PowerPoint Presentation</vt:lpstr>
      <vt:lpstr>congee</vt:lpstr>
      <vt:lpstr>Fundraising is a north American cultural activity</vt:lpstr>
      <vt:lpstr>Fundraising is a north American cultural activity</vt:lpstr>
      <vt:lpstr>Make your message  culturally compelling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CULTURAL FUNDARISING</dc:title>
  <dc:creator>Joshua Chu</dc:creator>
  <cp:lastModifiedBy>Wilfred Golbeck</cp:lastModifiedBy>
  <cp:revision>3</cp:revision>
  <dcterms:created xsi:type="dcterms:W3CDTF">2022-04-25T17:49:57Z</dcterms:created>
  <dcterms:modified xsi:type="dcterms:W3CDTF">2022-04-25T21:43:41Z</dcterms:modified>
</cp:coreProperties>
</file>